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56" r:id="rId3"/>
    <p:sldId id="268" r:id="rId4"/>
    <p:sldId id="257" r:id="rId5"/>
    <p:sldId id="259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810" y="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BCA39-80B3-4148-9899-D8F02C02388F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D8E05-04B5-4325-87E6-8D3131BCD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30EE7-172F-46FF-85EA-87016E1D7535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AF259-6CC7-418F-BC73-FDEA8BE2C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1DC0D-7105-4832-8ACF-46517B6ED79F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50ADE-B99B-4F2D-BAB2-AB3F05281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FF751-B50E-49B7-984F-0B78D258C885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06326-9CEC-4D31-9987-D04584489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931F5-C0B3-4AD6-A23A-049986356260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37E8A-FC02-4DE2-9B43-633081CB4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C715C-45BA-44E5-9C1A-C56813054F1F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8F3EA-B2CC-48D3-B2D1-C9E6C28DC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CFF73-22AF-4A67-9A89-AD4B4BE2FE85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55CD8-7B32-4F2A-9F43-A0184CBC5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C694-FF1F-40FA-BF3A-C2DC620BE132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38F63-3E58-4DD0-8D21-3328C7374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3AE1-CE38-4C90-ADC6-C241D7ECCD08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5C12-8995-448B-897B-2DA3F0CD6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3CAB1-78FD-4CA7-A466-5D7783AC8014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4938C-AD87-455C-87E7-551060715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8C8B-D3E4-4A0C-9ECD-48C045A866B8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6FC20-AD88-48B6-8075-689D8D056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747ED6-6116-4F20-854D-0FFF32B80A5A}" type="datetimeFigureOut">
              <a:rPr lang="ru-RU"/>
              <a:pPr>
                <a:defRPr/>
              </a:pPr>
              <a:t>31.10.2013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E115FA-CF09-43BF-99EA-1EF65B228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Click="0"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андрей\Desktop\urok_matematik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106346" cy="6141599"/>
          </a:xfrm>
          <a:prstGeom prst="rect">
            <a:avLst/>
          </a:prstGeom>
          <a:noFill/>
        </p:spPr>
      </p:pic>
      <p:sp>
        <p:nvSpPr>
          <p:cNvPr id="5" name="TextBox 8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851920" y="6150114"/>
            <a:ext cx="1329210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Calibri" pitchFamily="34" charset="0"/>
              </a:rPr>
              <a:t>старт</a:t>
            </a:r>
            <a:endParaRPr lang="ru-RU" sz="2000" b="1" u="sng" dirty="0">
              <a:latin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980728"/>
            <a:ext cx="161665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Y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B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B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9224" name="TextBox 4"/>
          <p:cNvSpPr txBox="1">
            <a:spLocks noChangeArrowheads="1"/>
          </p:cNvSpPr>
          <p:nvPr/>
        </p:nvSpPr>
        <p:spPr bwMode="auto">
          <a:xfrm>
            <a:off x="2123728" y="6308724"/>
            <a:ext cx="3378547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9225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922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Y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Z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Z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248" name="TextBox 4"/>
          <p:cNvSpPr txBox="1">
            <a:spLocks noChangeArrowheads="1"/>
          </p:cNvSpPr>
          <p:nvPr/>
        </p:nvSpPr>
        <p:spPr bwMode="auto">
          <a:xfrm>
            <a:off x="2123728" y="6308725"/>
            <a:ext cx="3378547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10249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10250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M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M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272" name="TextBox 4"/>
          <p:cNvSpPr txBox="1">
            <a:spLocks noChangeArrowheads="1"/>
          </p:cNvSpPr>
          <p:nvPr/>
        </p:nvSpPr>
        <p:spPr bwMode="auto">
          <a:xfrm>
            <a:off x="2051720" y="6308724"/>
            <a:ext cx="345055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11273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11274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Y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N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N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2297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" action="ppaction://hlinkshowjump?jump=lastslide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12298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7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0"/>
            <a:ext cx="447675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10182" y="4437112"/>
            <a:ext cx="54240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До новых встреч!</a:t>
            </a:r>
          </a:p>
        </p:txBody>
      </p:sp>
      <p:sp>
        <p:nvSpPr>
          <p:cNvPr id="6" name="Управляющая кнопка: в конец 5">
            <a:hlinkClick r:id="" action="ppaction://hlinkshowjump?jump=endshow" highlightClick="1"/>
          </p:cNvPr>
          <p:cNvSpPr/>
          <p:nvPr/>
        </p:nvSpPr>
        <p:spPr>
          <a:xfrm>
            <a:off x="7884368" y="5733256"/>
            <a:ext cx="754384" cy="82639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3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564904"/>
            <a:ext cx="365873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1697" y="692696"/>
            <a:ext cx="816236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Компьютер-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отгадыватель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мыслей</a:t>
            </a:r>
          </a:p>
        </p:txBody>
      </p:sp>
      <p:sp>
        <p:nvSpPr>
          <p:cNvPr id="2055" name="TextBox 8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708400" y="6308725"/>
            <a:ext cx="1793875" cy="400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 dirty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Инструкция:</a:t>
            </a:r>
            <a:endParaRPr lang="ru-RU" sz="2800" b="1" dirty="0">
              <a:solidFill>
                <a:schemeClr val="tx1"/>
              </a:solidFill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1. Загадайте </a:t>
            </a:r>
            <a:r>
              <a:rPr lang="ru-RU" sz="2800" b="1" dirty="0">
                <a:solidFill>
                  <a:schemeClr val="tx1"/>
                </a:solidFill>
              </a:rPr>
              <a:t>любое двузначное число.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2. Вычтите </a:t>
            </a:r>
            <a:r>
              <a:rPr lang="ru-RU" sz="2800" b="1" dirty="0">
                <a:solidFill>
                  <a:schemeClr val="tx1"/>
                </a:solidFill>
              </a:rPr>
              <a:t>из этого числа сумму его цифр.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3. Найдите результат в таблице.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Рядом с ним указана буква.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4. Мысленно нарисуйте эту букву, на несколько секунд закрыв глаза.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5. Затем щёлкните по квадрату в верхней части слайда.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 нём появится загаданная буква.</a:t>
            </a:r>
          </a:p>
        </p:txBody>
      </p:sp>
      <p:sp>
        <p:nvSpPr>
          <p:cNvPr id="3" name="TextBox 8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3851920" y="6021288"/>
            <a:ext cx="1793875" cy="400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 dirty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4" name="Text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876256" y="602128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</a:rPr>
              <a:t>ВЫХОД</a:t>
            </a:r>
          </a:p>
        </p:txBody>
      </p:sp>
      <p:pic>
        <p:nvPicPr>
          <p:cNvPr id="5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H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H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079" name="TextBox 11"/>
          <p:cNvSpPr txBox="1">
            <a:spLocks noChangeArrowheads="1"/>
          </p:cNvSpPr>
          <p:nvPr/>
        </p:nvSpPr>
        <p:spPr bwMode="auto">
          <a:xfrm>
            <a:off x="2123728" y="6308724"/>
            <a:ext cx="3378547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 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3080" name="Text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" action="ppaction://hlinkshowjump?jump=lastslide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3081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67543" y="1600200"/>
          <a:ext cx="8219256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12616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R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104" name="Text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2195736" y="6308724"/>
            <a:ext cx="3306539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7030A0"/>
                </a:solidFill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solidFill>
                  <a:srgbClr val="7030A0"/>
                </a:solidFill>
                <a:latin typeface="Calibri" pitchFamily="34" charset="0"/>
                <a:hlinkClick r:id="" action="ppaction://hlinkshowjump?jump=nextslide"/>
              </a:rPr>
              <a:t>?           </a:t>
            </a:r>
            <a:r>
              <a:rPr lang="ru-RU" sz="2000" b="1" u="sng" dirty="0" smtClean="0">
                <a:solidFill>
                  <a:srgbClr val="7030A0"/>
                </a:solidFill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4105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" action="ppaction://hlinkshowjump?jump=lastslide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4106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W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W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128" name="TextBox 4"/>
          <p:cNvSpPr txBox="1">
            <a:spLocks noChangeArrowheads="1"/>
          </p:cNvSpPr>
          <p:nvPr/>
        </p:nvSpPr>
        <p:spPr bwMode="auto">
          <a:xfrm>
            <a:off x="2195736" y="6308724"/>
            <a:ext cx="3306539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5129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5130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U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152" name="TextBox 4"/>
          <p:cNvSpPr txBox="1">
            <a:spLocks noChangeArrowheads="1"/>
          </p:cNvSpPr>
          <p:nvPr/>
        </p:nvSpPr>
        <p:spPr bwMode="auto">
          <a:xfrm>
            <a:off x="2051720" y="6308724"/>
            <a:ext cx="345055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6153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" action="ppaction://hlinkshowjump?jump=lastslide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6154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Z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P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176" name="TextBox 4"/>
          <p:cNvSpPr txBox="1">
            <a:spLocks noChangeArrowheads="1"/>
          </p:cNvSpPr>
          <p:nvPr/>
        </p:nvSpPr>
        <p:spPr bwMode="auto">
          <a:xfrm>
            <a:off x="2123728" y="6308724"/>
            <a:ext cx="3378547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7177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7178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499743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0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 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U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P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  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   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 T</a:t>
                      </a:r>
                      <a:r>
                        <a:rPr lang="en-US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</a:t>
                      </a:r>
                      <a:endParaRPr lang="ru-RU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10  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19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29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   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39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49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54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 </a:t>
                      </a:r>
                      <a:r>
                        <a:rPr lang="en-US" sz="2000" b="1" baseline="0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59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69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W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U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79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K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J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F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P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Y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89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  <a:tr h="46770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90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B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91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H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92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Z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93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94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T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95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N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96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97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S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98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G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</a:rPr>
                        <a:t>99  </a:t>
                      </a:r>
                      <a:r>
                        <a:rPr lang="en-US" sz="2000" b="1" dirty="0" smtClean="0">
                          <a:ln w="12700">
                            <a:solidFill>
                              <a:schemeClr val="tx1"/>
                            </a:solidFill>
                          </a:ln>
                          <a:solidFill>
                            <a:srgbClr val="FF0000"/>
                          </a:solidFill>
                        </a:rPr>
                        <a:t>R</a:t>
                      </a:r>
                      <a:endParaRPr lang="ru-RU" sz="2000" b="1" dirty="0">
                        <a:ln w="127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563938" y="260350"/>
            <a:ext cx="1871662" cy="987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solidFill>
                  <a:srgbClr val="FF0000"/>
                </a:solidFill>
              </a:rPr>
              <a:t>T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200" name="TextBox 4"/>
          <p:cNvSpPr txBox="1">
            <a:spLocks noChangeArrowheads="1"/>
          </p:cNvSpPr>
          <p:nvPr/>
        </p:nvSpPr>
        <p:spPr bwMode="auto">
          <a:xfrm>
            <a:off x="2051720" y="6308724"/>
            <a:ext cx="3450555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ВЕРНО</a:t>
            </a:r>
            <a:r>
              <a:rPr lang="en-US" sz="2000" b="1" u="sng" dirty="0" smtClean="0">
                <a:latin typeface="Calibri" pitchFamily="34" charset="0"/>
                <a:hlinkClick r:id="" action="ppaction://hlinkshowjump?jump=nextslide"/>
              </a:rPr>
              <a:t>?             </a:t>
            </a:r>
            <a:r>
              <a:rPr lang="ru-RU" sz="2000" b="1" u="sng" dirty="0" smtClean="0">
                <a:latin typeface="Calibri" pitchFamily="34" charset="0"/>
                <a:hlinkClick r:id="" action="ppaction://hlinkshowjump?jump=nextslide"/>
              </a:rPr>
              <a:t>ПРОДОЛЖИТЬ</a:t>
            </a:r>
            <a:endParaRPr lang="ru-RU" sz="2000" b="1" u="sng" dirty="0">
              <a:latin typeface="Calibri" pitchFamily="34" charset="0"/>
            </a:endParaRPr>
          </a:p>
        </p:txBody>
      </p:sp>
      <p:sp>
        <p:nvSpPr>
          <p:cNvPr id="8201" name="TextBox 6"/>
          <p:cNvSpPr txBox="1">
            <a:spLocks noChangeArrowheads="1"/>
          </p:cNvSpPr>
          <p:nvPr/>
        </p:nvSpPr>
        <p:spPr bwMode="auto">
          <a:xfrm>
            <a:off x="7092950" y="6396038"/>
            <a:ext cx="1131888" cy="461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 dirty="0">
                <a:latin typeface="Calibri" pitchFamily="34" charset="0"/>
                <a:hlinkClick r:id="rId2" action="ppaction://hlinksldjump"/>
              </a:rPr>
              <a:t>ВЫХОД</a:t>
            </a:r>
            <a:endParaRPr lang="ru-RU" sz="2400" u="sng" dirty="0">
              <a:latin typeface="Calibri" pitchFamily="34" charset="0"/>
            </a:endParaRPr>
          </a:p>
        </p:txBody>
      </p:sp>
      <p:pic>
        <p:nvPicPr>
          <p:cNvPr id="8202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1670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комп отгадыватель мысле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комп отгадыватель мыслей</Template>
  <TotalTime>133</TotalTime>
  <Words>2131</Words>
  <Application>Microsoft Office PowerPoint</Application>
  <PresentationFormat>Экран (4:3)</PresentationFormat>
  <Paragraphs>1046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комп отгадыватель мыслей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17</cp:revision>
  <dcterms:created xsi:type="dcterms:W3CDTF">2013-10-24T16:32:56Z</dcterms:created>
  <dcterms:modified xsi:type="dcterms:W3CDTF">2013-10-31T17:11:52Z</dcterms:modified>
</cp:coreProperties>
</file>