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71" r:id="rId3"/>
    <p:sldId id="260" r:id="rId4"/>
    <p:sldId id="261" r:id="rId5"/>
    <p:sldId id="262" r:id="rId6"/>
    <p:sldId id="257" r:id="rId7"/>
    <p:sldId id="263" r:id="rId8"/>
    <p:sldId id="266" r:id="rId9"/>
    <p:sldId id="265" r:id="rId10"/>
    <p:sldId id="268" r:id="rId11"/>
    <p:sldId id="256" r:id="rId12"/>
    <p:sldId id="25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38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F16798-A4A5-4345-9401-83F5368A6BC1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D643-FA7D-4B77-9331-66447A07BF3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56792"/>
            <a:ext cx="8607224" cy="18288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«Серый журавль»</a:t>
            </a:r>
            <a:endParaRPr lang="ru-RU" sz="8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149080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Автор: </a:t>
            </a:r>
            <a:r>
              <a:rPr lang="ru-RU" sz="2800" b="1" dirty="0" err="1" smtClean="0"/>
              <a:t>Горькова</a:t>
            </a:r>
            <a:r>
              <a:rPr lang="ru-RU" sz="2800" b="1" dirty="0" smtClean="0"/>
              <a:t> Ольга,</a:t>
            </a:r>
          </a:p>
          <a:p>
            <a:pPr algn="ctr"/>
            <a:r>
              <a:rPr lang="ru-RU" sz="2000" b="1" dirty="0" smtClean="0"/>
              <a:t>учащаяся 7 класса.</a:t>
            </a:r>
          </a:p>
          <a:p>
            <a:pPr algn="ctr"/>
            <a:r>
              <a:rPr lang="ru-RU" sz="2800" b="1" dirty="0" smtClean="0"/>
              <a:t>Руководитель: </a:t>
            </a:r>
            <a:r>
              <a:rPr lang="ru-RU" sz="2800" b="1" dirty="0" err="1" smtClean="0"/>
              <a:t>Кибина</a:t>
            </a:r>
            <a:r>
              <a:rPr lang="ru-RU" sz="2800" b="1" dirty="0" smtClean="0"/>
              <a:t> Т.И.,</a:t>
            </a:r>
          </a:p>
          <a:p>
            <a:pPr algn="ctr"/>
            <a:r>
              <a:rPr lang="ru-RU" sz="1800" b="1" dirty="0" smtClean="0"/>
              <a:t>учитель математики</a:t>
            </a:r>
          </a:p>
          <a:p>
            <a:pPr algn="ctr"/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1285860"/>
            <a:ext cx="76590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Информационно-познавательный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проект</a:t>
            </a:r>
          </a:p>
          <a:p>
            <a:pPr algn="ct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</a:t>
            </a:r>
            <a:endParaRPr lang="ru-RU" sz="2800" b="1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428604"/>
            <a:ext cx="6223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МКС(К)  ОУ </a:t>
            </a:r>
            <a:r>
              <a:rPr lang="ru-RU" b="1" dirty="0" err="1" smtClean="0"/>
              <a:t>Краснобаковская</a:t>
            </a:r>
            <a:r>
              <a:rPr lang="ru-RU" b="1" dirty="0" smtClean="0"/>
              <a:t> школа-интернат 8 вида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9224" y="214290"/>
            <a:ext cx="5574776" cy="3861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69154"/>
            <a:ext cx="3429024" cy="3539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Серый журавль начинает свой полёт с разбега, раскрывая крылья перед взлётом. Летит плавно, неторопливо опуская крылья вниз и резко поднимая вверх.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63100"/>
            <a:ext cx="4624021" cy="349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143372" y="3929066"/>
            <a:ext cx="4214810" cy="23698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полёте вытягивает шею и ноги почти по прямой линии.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Стаи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выстраиваются треугольником.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214546" y="785794"/>
            <a:ext cx="3286148" cy="38472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Серый журавль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самая крупная перелётная птица нашего района.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ысота -  до 155 см,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вес – до 7 кг,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размах крыльев- </a:t>
            </a: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до 230 см.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4269" t="7694" r="-5530" b="4870"/>
          <a:stretch>
            <a:fillRect/>
          </a:stretch>
        </p:blipFill>
        <p:spPr bwMode="auto">
          <a:xfrm>
            <a:off x="1428728" y="0"/>
            <a:ext cx="6572296" cy="6664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3214686"/>
            <a:ext cx="3429024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Реши уравнение и узнай </a:t>
            </a:r>
            <a:r>
              <a:rPr lang="ru-RU" sz="2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размах крыльев</a:t>
            </a: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серого журавля ( в см):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Х – 125 = 105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429256" y="4357694"/>
            <a:ext cx="3429024" cy="22467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Реши уравнение и узнай </a:t>
            </a:r>
            <a:r>
              <a:rPr lang="ru-RU" sz="28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вес</a:t>
            </a: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серого журавля ( в кг):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140 – Х = 133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4976" y="642918"/>
            <a:ext cx="3429024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Реши уравнение и узнай </a:t>
            </a:r>
            <a:r>
              <a:rPr lang="ru-RU" sz="2800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высоту</a:t>
            </a: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серого журавля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( в см):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+ 55 = 210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0682" y="0"/>
            <a:ext cx="62562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Математические задачи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4598"/>
          <a:stretch>
            <a:fillRect/>
          </a:stretch>
        </p:blipFill>
        <p:spPr bwMode="auto">
          <a:xfrm>
            <a:off x="3892605" y="214290"/>
            <a:ext cx="5251395" cy="3571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85786" y="7143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1" descr="ac175f0a194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3429000"/>
            <a:ext cx="8452763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1). Работая над проектом,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я изучила информацию о сером журавле 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 интернете на сайте </a:t>
            </a:r>
            <a:r>
              <a:rPr lang="en-US" sz="2400" dirty="0" err="1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wikipedia</a:t>
            </a:r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2). Составила математические задания о сером журавле;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3). Благодаря слайдовой презентации 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я повысила свою компьютерную грамотность.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4). Училась кратко высказывать свои мысли.</a:t>
            </a:r>
          </a:p>
          <a:p>
            <a:r>
              <a:rPr lang="ru-RU" sz="24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5).Надеюсь, что моя работа принесёт пользу людям.</a:t>
            </a:r>
            <a:endParaRPr lang="ru-RU" sz="2400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142984"/>
            <a:ext cx="2953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29188" y="2967335"/>
            <a:ext cx="7685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Спасибо за внимание!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786190"/>
            <a:ext cx="7851648" cy="18288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1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Цель работы:</a:t>
            </a: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Изучить редкий вид птицы </a:t>
            </a:r>
            <a:r>
              <a:rPr lang="ru-RU" sz="2800" spc="150" dirty="0" err="1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Краснобаковского</a:t>
            </a:r>
            <a:r>
              <a:rPr lang="ru-RU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района – серого журавля.</a:t>
            </a:r>
            <a:r>
              <a:rPr lang="en-US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2800" spc="150" dirty="0" smtClean="0">
                <a:ln w="11430"/>
                <a:solidFill>
                  <a:srgbClr val="F8F8F8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Выполнить презентацию – рассказ о сером журавле.</a:t>
            </a:r>
            <a:br>
              <a:rPr lang="ru-RU" sz="24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Посмотреть на серого журавля с точки зрения математики и составить математические задачи.</a:t>
            </a:r>
            <a:b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800" spc="150" dirty="0">
              <a:ln w="11430"/>
              <a:solidFill>
                <a:srgbClr val="F8F8F8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5442368" cy="47149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14810" y="857232"/>
            <a:ext cx="4643438" cy="56323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Серый  журавль – исчезающий вид птиц, в некоторых странах Европы его уже не встретишь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algn="ctr"/>
            <a:r>
              <a:rPr lang="ru-RU" sz="24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Серый журавль очень осторожная птица,  гнездится на болоте, </a:t>
            </a:r>
          </a:p>
          <a:p>
            <a:pPr algn="ctr"/>
            <a:r>
              <a:rPr lang="ru-RU" sz="24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 заболоченных поймах рек, вдали от городов, дорог. Основной причиной уменьшения  численности серого журавля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считается уменьшение площади территорий,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пригодных для гнездовий.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</a:rPr>
              <a:t> </a:t>
            </a:r>
          </a:p>
        </p:txBody>
      </p:sp>
      <p:pic>
        <p:nvPicPr>
          <p:cNvPr id="5" name="Рисунок 1" descr="ac175f0a194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r="7914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8560"/>
            <a:ext cx="4612690" cy="333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8093" y="2857496"/>
            <a:ext cx="4685907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2703016"/>
            <a:ext cx="3785074" cy="35394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нашем районе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серый журавль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гнездится в болотах«Клюквенное», «Глухариное», «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Трубино</a:t>
            </a: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», «Токовые», «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Гонобобельное</a:t>
            </a: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»,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которые являются памятниками природы регионального значения.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714356"/>
            <a:ext cx="4429124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Серый журавль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включён в список </a:t>
            </a:r>
            <a:endParaRPr lang="ru-RU" sz="2400" dirty="0" smtClean="0">
              <a:solidFill>
                <a:prstClr val="black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Всемирного союза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охраны природы</a:t>
            </a:r>
            <a:r>
              <a:rPr lang="ru-RU" sz="24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и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ru-RU" sz="2400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Красную книгу </a:t>
            </a:r>
            <a:r>
              <a:rPr lang="ru-RU" sz="2400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Нижегородской области</a:t>
            </a:r>
            <a:r>
              <a:rPr lang="ru-RU" sz="2400" dirty="0" smtClean="0">
                <a:solidFill>
                  <a:srgbClr val="0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solidFill>
                <a:prstClr val="black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pic>
        <p:nvPicPr>
          <p:cNvPr id="8" name="Рисунок 1" descr="ac175f0a194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24" r="4478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сер жур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7570" cy="6858000"/>
          </a:xfrm>
          <a:prstGeom prst="rect">
            <a:avLst/>
          </a:prstGeom>
          <a:noFill/>
        </p:spPr>
      </p:pic>
      <p:pic>
        <p:nvPicPr>
          <p:cNvPr id="5" name="Рисунок 1" descr="ac175f0a194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47" t="6901" b="13349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Серый журавль –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самая крупная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перелётная птица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Краснобаковского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района.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Оперение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большей части тела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серое.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Окончания крыльев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чёрные.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Передняя часть головы,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подбородок,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верхняя часть шеи 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уздечка чёрные.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 бокам головы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имеется белая широкая полоса.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532" b="7001"/>
          <a:stretch>
            <a:fillRect/>
          </a:stretch>
        </p:blipFill>
        <p:spPr bwMode="auto">
          <a:xfrm>
            <a:off x="3762419" y="285728"/>
            <a:ext cx="5381581" cy="5870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85720" y="1571612"/>
            <a:ext cx="3500462" cy="39703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 темени </a:t>
            </a:r>
            <a:r>
              <a:rPr kumimoji="0" lang="ru-RU" sz="2800" b="1" i="0" u="none" strike="noStrike" cap="none" normalizeH="0" baseline="0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перья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очти отсутствуют,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 участок голой кожи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выглядит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красной шапочкой.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Клюв светлый.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143108" y="5143512"/>
            <a:ext cx="509428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Голос звонкий,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курлыкающий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слышный более чем на 2 км.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611560" y="332656"/>
            <a:ext cx="7920880" cy="6532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0" i="0" u="none" strike="noStrike" kern="1200" cap="all" spc="0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1" descr="ac175f0a194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112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014" r="4951" b="10026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 t="18544" r="19338" b="4801"/>
          <a:stretch>
            <a:fillRect/>
          </a:stretch>
        </p:blipFill>
        <p:spPr bwMode="auto">
          <a:xfrm>
            <a:off x="3357554" y="857232"/>
            <a:ext cx="5786446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1643050"/>
            <a:ext cx="3920255" cy="37856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Этих птиц отличает лебединая верность - они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живут парами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сохраняют пару на всю жизнь.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Для гнезда выбирается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относительно сухой участок земли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посреди  зарослей камышей.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1" descr="ac175f0a194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01" b="6951"/>
          <a:stretch>
            <a:fillRect/>
          </a:stretch>
        </p:blipFill>
        <p:spPr bwMode="auto">
          <a:xfrm>
            <a:off x="0" y="0"/>
            <a:ext cx="9156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341794" cy="4750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508104" y="1638380"/>
            <a:ext cx="3635896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Гнездо большое,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свыше метра в диаметре. 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4429132"/>
            <a:ext cx="8971430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серого журавля есть необыкновенный обряд – самка на гнезде покрывает свои перья илом и грязью, чтобы замаскироваться.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" descr="ac175f0a194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  <p:bldP spid="71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85728"/>
            <a:ext cx="4786314" cy="376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b="4466"/>
          <a:stretch>
            <a:fillRect/>
          </a:stretch>
        </p:blipFill>
        <p:spPr bwMode="auto">
          <a:xfrm>
            <a:off x="1142976" y="2928934"/>
            <a:ext cx="2338206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85786" y="1142984"/>
            <a:ext cx="3635896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Серые журавли – заботливые родители. Птенцов высиживают по очереди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500430" y="4071942"/>
            <a:ext cx="5328124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Птенцы появляются на свет через 4 недели. В гнезде долго не задерживаются, но бегают под надзором родителей. Птенцы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забавные.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" descr="ac175f0a194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01" b="100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705</TotalTime>
  <Words>463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«Серый журавль»</vt:lpstr>
      <vt:lpstr>Цель работы: Изучить редкий вид птицы Краснобаковского района – серого журавля. Выполнить презентацию – рассказ о сером журавле. Посмотреть на серого журавля с точки зрения математики и составить математические задачи.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Школа-интернат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 №1</dc:creator>
  <cp:lastModifiedBy>андрей</cp:lastModifiedBy>
  <cp:revision>87</cp:revision>
  <dcterms:created xsi:type="dcterms:W3CDTF">2013-11-16T08:49:07Z</dcterms:created>
  <dcterms:modified xsi:type="dcterms:W3CDTF">2014-03-24T10:55:53Z</dcterms:modified>
</cp:coreProperties>
</file>