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3399"/>
    <a:srgbClr val="008000"/>
    <a:srgbClr val="9999FF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5" autoAdjust="0"/>
    <p:restoredTop sz="94660"/>
  </p:normalViewPr>
  <p:slideViewPr>
    <p:cSldViewPr showGuides="1">
      <p:cViewPr>
        <p:scale>
          <a:sx n="59" d="100"/>
          <a:sy n="59" d="100"/>
        </p:scale>
        <p:origin x="-1436" y="-1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F4133-DFE6-44E0-9AE3-029752758176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01BC2-E24B-4991-8FCC-9A0E3E332C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706"/>
            </a:avLst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6.wav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8.wav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0.wav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8.wav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0.wav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s412626.vk.me/v412626724/2d73/psJuLTf9Wn8.jpg" TargetMode="External"/><Relationship Id="rId7" Type="http://schemas.openxmlformats.org/officeDocument/2006/relationships/slide" Target="slide2.xml"/><Relationship Id="rId2" Type="http://schemas.openxmlformats.org/officeDocument/2006/relationships/hyperlink" Target="http://cs301800.vk.me/v301800488/4393/9pJ85JMgSSY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daktor.ru/kak-podgotovit-universalnyj-trenazhyor/" TargetMode="External"/><Relationship Id="rId5" Type="http://schemas.openxmlformats.org/officeDocument/2006/relationships/hyperlink" Target="http://2.bp.blogspot.com/_Pl3gDvwNDW8/TOy8mqbI9hI/AAAAAAAAAH8/OGI7pdU9RK8/s1600/algebra.jpg" TargetMode="External"/><Relationship Id="rId4" Type="http://schemas.openxmlformats.org/officeDocument/2006/relationships/hyperlink" Target="http://gsnrf.ru/wp-content/uploads/2012/05/65464.gi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8.wav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2.wav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4.wav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571612"/>
            <a:ext cx="7215238" cy="1655765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    Тренажёр </a:t>
            </a:r>
            <a:br>
              <a:rPr lang="ru-RU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</a:br>
            <a:r>
              <a:rPr lang="ru-RU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«Сложение и </a:t>
            </a:r>
            <a:r>
              <a:rPr lang="ru-RU" sz="4800" b="1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вычитание </a:t>
            </a:r>
            <a:r>
              <a:rPr lang="en-US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/>
            </a:r>
            <a:br>
              <a:rPr lang="en-US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</a:br>
            <a:r>
              <a:rPr lang="ru-RU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в пределах 100»</a:t>
            </a:r>
            <a:endParaRPr lang="ru-RU" sz="4800" b="1" dirty="0">
              <a:ln>
                <a:solidFill>
                  <a:srgbClr val="008000"/>
                </a:solidFill>
              </a:ln>
              <a:solidFill>
                <a:srgbClr val="00B050"/>
              </a:solidFill>
              <a:latin typeface="Candar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3929066"/>
            <a:ext cx="6400800" cy="6143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Математика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5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класс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500298" y="5643578"/>
            <a:ext cx="4143404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ndara" pitchFamily="34" charset="0"/>
                <a:ea typeface="+mn-ea"/>
                <a:cs typeface="Times New Roman" pitchFamily="18" charset="0"/>
              </a:rPr>
              <a:t>Автор : </a:t>
            </a:r>
            <a:r>
              <a:rPr kumimoji="0" lang="ru-RU" sz="180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ndara" pitchFamily="34" charset="0"/>
                <a:ea typeface="+mn-ea"/>
                <a:cs typeface="Times New Roman" pitchFamily="18" charset="0"/>
              </a:rPr>
              <a:t>Кибина</a:t>
            </a:r>
            <a:r>
              <a:rPr kumimoji="0" lang="ru-RU" sz="180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ndara" pitchFamily="34" charset="0"/>
                <a:ea typeface="+mn-ea"/>
                <a:cs typeface="Times New Roman" pitchFamily="18" charset="0"/>
              </a:rPr>
              <a:t> Т.И.,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ndara" pitchFamily="34" charset="0"/>
                <a:ea typeface="+mn-ea"/>
                <a:cs typeface="Times New Roman" pitchFamily="18" charset="0"/>
              </a:rPr>
              <a:t>учитель математики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ndara" pitchFamily="34" charset="0"/>
                <a:ea typeface="+mn-ea"/>
                <a:cs typeface="Times New Roman" pitchFamily="18" charset="0"/>
              </a:rPr>
              <a:t>2016</a:t>
            </a:r>
            <a:endParaRPr kumimoji="0" lang="ru-RU" sz="180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pic>
        <p:nvPicPr>
          <p:cNvPr id="9" name="Рисунок 8" descr="65464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8" y="2714620"/>
            <a:ext cx="1831024" cy="2045750"/>
          </a:xfrm>
          <a:prstGeom prst="rect">
            <a:avLst/>
          </a:prstGeom>
        </p:spPr>
      </p:pic>
      <p:sp>
        <p:nvSpPr>
          <p:cNvPr id="10" name="Штриховая стрелка вправо 9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algebr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429132"/>
            <a:ext cx="2071336" cy="165537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44 + 7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8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подумай еще.wav"/>
            </a:hlinkClick>
          </p:cNvPr>
          <p:cNvSpPr/>
          <p:nvPr/>
        </p:nvSpPr>
        <p:spPr>
          <a:xfrm>
            <a:off x="2428860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71736" y="3643314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ак держат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43 + 30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ты ошибся.wav"/>
            </a:hlinkClick>
          </p:cNvPr>
          <p:cNvSpPr/>
          <p:nvPr/>
        </p:nvSpPr>
        <p:spPr>
          <a:xfrm>
            <a:off x="2500298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71736" y="4429132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оч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32 + 18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29190" y="357187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3372" y="435769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10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Увы.wav"/>
            </a:hlinkClick>
          </p:cNvPr>
          <p:cNvSpPr/>
          <p:nvPr/>
        </p:nvSpPr>
        <p:spPr>
          <a:xfrm>
            <a:off x="2571736" y="1857364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143372" y="2071678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мни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56 - 4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3372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29190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8" y="2000240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неправлино.wav"/>
            </a:hlinkClick>
          </p:cNvPr>
          <p:cNvSpPr/>
          <p:nvPr/>
        </p:nvSpPr>
        <p:spPr>
          <a:xfrm>
            <a:off x="2428860" y="2071678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715008" y="5214950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70 – 40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ещё одна попытка.wav"/>
            </a:hlinkClick>
          </p:cNvPr>
          <p:cNvSpPr/>
          <p:nvPr/>
        </p:nvSpPr>
        <p:spPr>
          <a:xfrm>
            <a:off x="2571736" y="2071678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357554" y="5143512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35 –  15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ты ошибся.wav"/>
            </a:hlinkClick>
          </p:cNvPr>
          <p:cNvSpPr/>
          <p:nvPr/>
        </p:nvSpPr>
        <p:spPr>
          <a:xfrm>
            <a:off x="2500298" y="2071678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357554" y="4429132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 яблочк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21 – 11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15008" y="435769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не спеши.wav"/>
            </a:hlinkClick>
          </p:cNvPr>
          <p:cNvSpPr/>
          <p:nvPr/>
        </p:nvSpPr>
        <p:spPr>
          <a:xfrm>
            <a:off x="2571736" y="1928802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715008" y="3571876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54 + 24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15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9" name="Прямоугольник 58">
            <a:hlinkClick r:id="" action="ppaction://noaction">
              <a:snd r:embed="rId5" name="Увы.wav"/>
            </a:hlinkClick>
          </p:cNvPr>
          <p:cNvSpPr/>
          <p:nvPr/>
        </p:nvSpPr>
        <p:spPr>
          <a:xfrm>
            <a:off x="2500298" y="1928802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71736" y="2000240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триховая стрелка вправо 34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оч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3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ва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2786058"/>
            <a:ext cx="3429024" cy="3429024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 flipH="1">
            <a:off x="214282" y="357166"/>
            <a:ext cx="5643602" cy="4000528"/>
          </a:xfrm>
          <a:prstGeom prst="cloudCallout">
            <a:avLst>
              <a:gd name="adj1" fmla="val -54719"/>
              <a:gd name="adj2" fmla="val 2833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ndara" pitchFamily="34" charset="0"/>
              </a:rPr>
              <a:t>Поздравляю! </a:t>
            </a:r>
          </a:p>
          <a:p>
            <a:pPr algn="ctr"/>
            <a:r>
              <a:rPr lang="ru-RU" sz="3200" dirty="0" smtClean="0">
                <a:latin typeface="Candara" pitchFamily="34" charset="0"/>
              </a:rPr>
              <a:t>Ты справился со всеми заданиями!</a:t>
            </a:r>
            <a:endParaRPr lang="ru-RU" sz="3200" dirty="0">
              <a:latin typeface="Candara" pitchFamily="34" charset="0"/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143900" y="6000768"/>
            <a:ext cx="642942" cy="642942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Autofit/>
          </a:bodyPr>
          <a:lstStyle/>
          <a:p>
            <a:pPr algn="r"/>
            <a:r>
              <a:rPr lang="ru-RU" sz="4800" b="1" dirty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Информационные </a:t>
            </a:r>
            <a:r>
              <a:rPr lang="ru-RU" sz="4800" b="1" dirty="0" smtClean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ресурсы</a:t>
            </a:r>
            <a:endParaRPr lang="ru-RU" sz="4800" b="1" dirty="0">
              <a:ln>
                <a:solidFill>
                  <a:srgbClr val="008000"/>
                </a:solidFill>
              </a:ln>
              <a:solidFill>
                <a:srgbClr val="00B050"/>
              </a:solidFill>
              <a:latin typeface="Candar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2"/>
              </a:rPr>
              <a:t>http://cs301800.vk.me/v301800488/4393/9pJ85JMgSSY.jpg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- сова</a:t>
            </a:r>
          </a:p>
          <a:p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3"/>
              </a:rPr>
              <a:t>http://cs412626.vk.me/v412626724/2d73/psJuLTf9Wn8.jpg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- ученик с поднятой рукой</a:t>
            </a:r>
          </a:p>
          <a:p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4"/>
              </a:rPr>
              <a:t>http://gsnrf.ru/wp-content/uploads/2012/05/65464.gif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-думающий ученик</a:t>
            </a:r>
          </a:p>
          <a:p>
            <a:r>
              <a:rPr lang="ru-RU" sz="2000" u="sng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5"/>
              </a:rPr>
              <a:t>http://2.bp.blogspot.com/_Pl3gDvwNDW8/TOy8mqbI9hI/AAAAAAAAAH8/OGI7pdU9RK8/s1600/algebra.jpg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- книги, ноутбук,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тетрадь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  <a:p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6"/>
              </a:rPr>
              <a:t>http://linda6035.ucoz.ru/_nw/0/48989967.jpg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6"/>
              </a:rPr>
              <a:t> – логотип фестиваля</a:t>
            </a:r>
          </a:p>
          <a:p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hlinkClick r:id="rId6"/>
              </a:rPr>
              <a:t>http://didaktor.ru/kak-podgotovit-universalnyj-trenazhyor/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- технологический приём «Универсальный тренажёр»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Звуковое сопровождение авторское, записано и обработано с помощью программы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Audasity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Шаблон презентации и задания авторские</a:t>
            </a:r>
          </a:p>
          <a:p>
            <a:endParaRPr lang="ru-RU" sz="2000" dirty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  <a:p>
            <a:endParaRPr lang="ru-RU" sz="2000" dirty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>
          <a:xfrm>
            <a:off x="214282" y="216000"/>
            <a:ext cx="576000" cy="576000"/>
          </a:xfrm>
          <a:prstGeom prst="actionButtonRetur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143900" y="6000768"/>
            <a:ext cx="642942" cy="642942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n>
                  <a:solidFill>
                    <a:srgbClr val="008000"/>
                  </a:solidFill>
                </a:ln>
                <a:solidFill>
                  <a:srgbClr val="00B050"/>
                </a:solidFill>
                <a:latin typeface="Candara" pitchFamily="34" charset="0"/>
              </a:rPr>
              <a:t>Инструкция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>
            <a:noAutofit/>
          </a:bodyPr>
          <a:lstStyle/>
          <a:p>
            <a:pPr marL="0" indent="342900" algn="ctr">
              <a:lnSpc>
                <a:spcPct val="130000"/>
              </a:lnSpc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Проверь умения выполнять устное  сложение и вычитание чисел в пределах 100.</a:t>
            </a:r>
          </a:p>
          <a:p>
            <a:pPr marL="0" indent="342900" algn="ctr">
              <a:lnSpc>
                <a:spcPct val="130000"/>
              </a:lnSpc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Вычисляй устно 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щелкай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мышью по правильному ответу, который находится среди чисел в зелёных квадратиках</a:t>
            </a:r>
            <a:r>
              <a:rPr lang="ru-RU" sz="240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. 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  <a:p>
            <a:pPr marL="0" indent="342900" algn="ctr">
              <a:lnSpc>
                <a:spcPct val="130000"/>
              </a:lnSpc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Переход к следующему заданию возможен лишь после верного решения примера по кнопке </a:t>
            </a:r>
          </a:p>
          <a:p>
            <a:pPr marL="0" indent="342900" algn="ctr">
              <a:lnSpc>
                <a:spcPct val="130000"/>
              </a:lnSpc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</a:rPr>
              <a:t>Желаю удачи!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4" name="Штриховая стрелка вправо 3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7215206" y="5143512"/>
            <a:ext cx="428628" cy="214314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216000" y="214290"/>
            <a:ext cx="576000" cy="576000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80 </a:t>
            </a:r>
            <a:r>
              <a:rPr lang="en-US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- </a:t>
            </a: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20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29190" y="357187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будь внимательней.wav"/>
            </a:hlinkClick>
          </p:cNvPr>
          <p:cNvSpPr/>
          <p:nvPr/>
        </p:nvSpPr>
        <p:spPr>
          <a:xfrm>
            <a:off x="2428860" y="2071678"/>
            <a:ext cx="4000528" cy="4000528"/>
          </a:xfrm>
          <a:prstGeom prst="rect">
            <a:avLst/>
          </a:prstGeom>
          <a:solidFill>
            <a:srgbClr val="FFFF00">
              <a:alpha val="0"/>
            </a:srgb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357554" y="2786058"/>
            <a:ext cx="785818" cy="785818"/>
          </a:xfrm>
          <a:prstGeom prst="rect">
            <a:avLst/>
          </a:prstGeom>
          <a:solidFill>
            <a:srgbClr val="7030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 яблочк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16+ 5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2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ещё одна попытка.wav"/>
            </a:hlinkClick>
          </p:cNvPr>
          <p:cNvSpPr/>
          <p:nvPr/>
        </p:nvSpPr>
        <p:spPr>
          <a:xfrm>
            <a:off x="2571736" y="1928802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71736" y="5143512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26 -15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не спеши.wav"/>
            </a:hlinkClick>
          </p:cNvPr>
          <p:cNvSpPr/>
          <p:nvPr/>
        </p:nvSpPr>
        <p:spPr>
          <a:xfrm>
            <a:off x="2571736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357554" y="2000240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27 –  13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4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неверно.wav"/>
            </a:hlinkClick>
          </p:cNvPr>
          <p:cNvSpPr/>
          <p:nvPr/>
        </p:nvSpPr>
        <p:spPr>
          <a:xfrm>
            <a:off x="2500298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929190" y="5143512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доров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18 + 14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5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неправлино.wav"/>
            </a:hlinkClick>
          </p:cNvPr>
          <p:cNvSpPr/>
          <p:nvPr/>
        </p:nvSpPr>
        <p:spPr>
          <a:xfrm>
            <a:off x="2571736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143372" y="2786058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28 + 16 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ответ неверен.wav"/>
            </a:hlinkClick>
          </p:cNvPr>
          <p:cNvSpPr/>
          <p:nvPr/>
        </p:nvSpPr>
        <p:spPr>
          <a:xfrm>
            <a:off x="2500298" y="1928802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715008" y="4357694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ва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2286016" cy="2286016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71736" y="571480"/>
            <a:ext cx="4000528" cy="857256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38 -25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78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0209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48682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7155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8100" y="202736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100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7" name="Рисунок 36" descr="psJuLTf9Wn8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357430"/>
            <a:ext cx="2073476" cy="3357586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2571736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41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360209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 60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48682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937155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8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728100" y="281805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9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571736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51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60209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48682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37155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6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28100" y="3604706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571736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7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60209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20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148682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37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37155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13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728100" y="4395398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44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571736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21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60209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30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48682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8</a:t>
            </a:r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937155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 14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28100" y="5186374"/>
            <a:ext cx="785818" cy="785818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52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" name="Двенадцатиугольник 60"/>
          <p:cNvSpPr/>
          <p:nvPr/>
        </p:nvSpPr>
        <p:spPr>
          <a:xfrm>
            <a:off x="285720" y="214290"/>
            <a:ext cx="785818" cy="785818"/>
          </a:xfrm>
          <a:prstGeom prst="dodecag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7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2" name="Штриховая стрелка вправо 61">
            <a:hlinkClick r:id="" action="ppaction://hlinkshowjump?jump=nextslide"/>
          </p:cNvPr>
          <p:cNvSpPr/>
          <p:nvPr/>
        </p:nvSpPr>
        <p:spPr>
          <a:xfrm>
            <a:off x="7715272" y="6215082"/>
            <a:ext cx="857256" cy="35719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" action="ppaction://noaction">
              <a:snd r:embed="rId5" name="ошибка.wav"/>
            </a:hlinkClick>
          </p:cNvPr>
          <p:cNvSpPr/>
          <p:nvPr/>
        </p:nvSpPr>
        <p:spPr>
          <a:xfrm>
            <a:off x="2500298" y="2000240"/>
            <a:ext cx="4000528" cy="40005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929190" y="4357694"/>
            <a:ext cx="78581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одолж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762</Words>
  <Application>Microsoft Office PowerPoint</Application>
  <PresentationFormat>Экран (4:3)</PresentationFormat>
  <Paragraphs>426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 Тренажёр  «Сложение и вычитание  в пределах 100»</vt:lpstr>
      <vt:lpstr>Инструкция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Информационные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Тренажёр  «Вычитание целых чисел»</dc:title>
  <dc:creator>kibina</dc:creator>
  <cp:lastModifiedBy>Пользователь Windows</cp:lastModifiedBy>
  <cp:revision>63</cp:revision>
  <dcterms:created xsi:type="dcterms:W3CDTF">2015-10-17T07:33:27Z</dcterms:created>
  <dcterms:modified xsi:type="dcterms:W3CDTF">2017-06-19T16:11:47Z</dcterms:modified>
</cp:coreProperties>
</file>